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Platypi Medium" panose="020B0604020202020204" charset="0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ртём Ишманов" userId="2d0ed64cc875ec4e" providerId="LiveId" clId="{24DDD4BB-FB17-412A-AFA8-293E9455BFCB}"/>
    <pc:docChg chg="undo custSel modSld">
      <pc:chgData name="Артём Ишманов" userId="2d0ed64cc875ec4e" providerId="LiveId" clId="{24DDD4BB-FB17-412A-AFA8-293E9455BFCB}" dt="2025-12-18T05:45:08.639" v="80" actId="1076"/>
      <pc:docMkLst>
        <pc:docMk/>
      </pc:docMkLst>
      <pc:sldChg chg="addSp delSp modSp mod">
        <pc:chgData name="Артём Ишманов" userId="2d0ed64cc875ec4e" providerId="LiveId" clId="{24DDD4BB-FB17-412A-AFA8-293E9455BFCB}" dt="2025-12-18T05:44:41.180" v="70" actId="20577"/>
        <pc:sldMkLst>
          <pc:docMk/>
          <pc:sldMk cId="0" sldId="256"/>
        </pc:sldMkLst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3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3.819" v="1" actId="478"/>
          <ac:spMkLst>
            <pc:docMk/>
            <pc:sldMk cId="0" sldId="256"/>
            <ac:spMk id="4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5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6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7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8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9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10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37:54.516" v="12" actId="14100"/>
          <ac:spMkLst>
            <pc:docMk/>
            <pc:sldMk cId="0" sldId="256"/>
            <ac:spMk id="11" creationId="{822DC781-BA14-B2A1-E22F-2EE55DE55639}"/>
          </ac:spMkLst>
        </pc:spChg>
        <pc:spChg chg="add mod">
          <ac:chgData name="Артём Ишманов" userId="2d0ed64cc875ec4e" providerId="LiveId" clId="{24DDD4BB-FB17-412A-AFA8-293E9455BFCB}" dt="2025-12-18T05:38:15.411" v="17" actId="5793"/>
          <ac:spMkLst>
            <pc:docMk/>
            <pc:sldMk cId="0" sldId="256"/>
            <ac:spMk id="12" creationId="{ED292FD6-AAB5-7655-D936-72247668B25F}"/>
          </ac:spMkLst>
        </pc:spChg>
        <pc:spChg chg="add mod">
          <ac:chgData name="Артём Ишманов" userId="2d0ed64cc875ec4e" providerId="LiveId" clId="{24DDD4BB-FB17-412A-AFA8-293E9455BFCB}" dt="2025-12-18T05:44:41.180" v="70" actId="20577"/>
          <ac:spMkLst>
            <pc:docMk/>
            <pc:sldMk cId="0" sldId="256"/>
            <ac:spMk id="13" creationId="{0B3B9518-1753-1428-0C6F-EC662EA450D5}"/>
          </ac:spMkLst>
        </pc:spChg>
        <pc:spChg chg="add mod">
          <ac:chgData name="Артём Ишманов" userId="2d0ed64cc875ec4e" providerId="LiveId" clId="{24DDD4BB-FB17-412A-AFA8-293E9455BFCB}" dt="2025-12-18T05:44:04.074" v="55" actId="207"/>
          <ac:spMkLst>
            <pc:docMk/>
            <pc:sldMk cId="0" sldId="256"/>
            <ac:spMk id="14" creationId="{5E72933A-2829-089B-1DFB-5E6962B8AB8E}"/>
          </ac:spMkLst>
        </pc:spChg>
      </pc:sldChg>
      <pc:sldChg chg="addSp modSp mod">
        <pc:chgData name="Артём Ишманов" userId="2d0ed64cc875ec4e" providerId="LiveId" clId="{24DDD4BB-FB17-412A-AFA8-293E9455BFCB}" dt="2025-12-18T05:45:08.639" v="80" actId="1076"/>
        <pc:sldMkLst>
          <pc:docMk/>
          <pc:sldMk cId="0" sldId="257"/>
        </pc:sldMkLst>
        <pc:spChg chg="mod">
          <ac:chgData name="Артём Ишманов" userId="2d0ed64cc875ec4e" providerId="LiveId" clId="{24DDD4BB-FB17-412A-AFA8-293E9455BFCB}" dt="2025-12-18T05:44:56.247" v="77" actId="20577"/>
          <ac:spMkLst>
            <pc:docMk/>
            <pc:sldMk cId="0" sldId="257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5:00.343" v="78" actId="14100"/>
          <ac:spMkLst>
            <pc:docMk/>
            <pc:sldMk cId="0" sldId="257"/>
            <ac:spMk id="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5:08.639" v="80" actId="1076"/>
          <ac:spMkLst>
            <pc:docMk/>
            <pc:sldMk cId="0" sldId="257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39:47.155" v="23" actId="2711"/>
          <ac:spMkLst>
            <pc:docMk/>
            <pc:sldMk cId="0" sldId="257"/>
            <ac:spMk id="12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06.834" v="56"/>
          <ac:spMkLst>
            <pc:docMk/>
            <pc:sldMk cId="0" sldId="257"/>
            <ac:spMk id="13" creationId="{CEC68BA7-CB05-C858-C3E8-88857A7C2112}"/>
          </ac:spMkLst>
        </pc:spChg>
      </pc:sldChg>
      <pc:sldChg chg="addSp modSp mod">
        <pc:chgData name="Артём Ишманов" userId="2d0ed64cc875ec4e" providerId="LiveId" clId="{24DDD4BB-FB17-412A-AFA8-293E9455BFCB}" dt="2025-12-18T05:44:08.140" v="57"/>
        <pc:sldMkLst>
          <pc:docMk/>
          <pc:sldMk cId="0" sldId="258"/>
        </pc:sldMkLst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12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1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1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21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2" creationId="{4F5C984F-E974-6BC9-783C-8F037ED95FAD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3" creationId="{53922B82-7991-47D6-B03F-707CABF714B7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4" creationId="{BB7AC33C-4F46-3269-7D22-A005A1C6366C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5" creationId="{BE65C4F5-65B0-15A4-3997-6C298C079895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6" creationId="{EE7D8F0F-A7DB-0E71-5A51-FAF56E5FE197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7" creationId="{0EE41EA2-92E5-4DF8-30D9-BF4149EE9D49}"/>
          </ac:spMkLst>
        </pc:spChg>
        <pc:spChg chg="add mod">
          <ac:chgData name="Артём Ишманов" userId="2d0ed64cc875ec4e" providerId="LiveId" clId="{24DDD4BB-FB17-412A-AFA8-293E9455BFCB}" dt="2025-12-18T05:44:08.140" v="57"/>
          <ac:spMkLst>
            <pc:docMk/>
            <pc:sldMk cId="0" sldId="258"/>
            <ac:spMk id="28" creationId="{6E7CBA39-E027-9791-D7C6-E80BF87A48CA}"/>
          </ac:spMkLst>
        </pc:spChg>
      </pc:sldChg>
      <pc:sldChg chg="addSp modSp mod">
        <pc:chgData name="Артём Ишманов" userId="2d0ed64cc875ec4e" providerId="LiveId" clId="{24DDD4BB-FB17-412A-AFA8-293E9455BFCB}" dt="2025-12-18T05:44:09.898" v="58"/>
        <pc:sldMkLst>
          <pc:docMk/>
          <pc:sldMk cId="0" sldId="259"/>
        </pc:sldMkLst>
        <pc:spChg chg="mod">
          <ac:chgData name="Артём Ишманов" userId="2d0ed64cc875ec4e" providerId="LiveId" clId="{24DDD4BB-FB17-412A-AFA8-293E9455BFCB}" dt="2025-12-18T05:40:37.109" v="31" actId="2711"/>
          <ac:spMkLst>
            <pc:docMk/>
            <pc:sldMk cId="0" sldId="259"/>
            <ac:spMk id="4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09.898" v="58"/>
          <ac:spMkLst>
            <pc:docMk/>
            <pc:sldMk cId="0" sldId="259"/>
            <ac:spMk id="5" creationId="{75AE2CBC-02CF-DA0D-9A3E-0B85463A305A}"/>
          </ac:spMkLst>
        </pc:spChg>
      </pc:sldChg>
      <pc:sldChg chg="addSp modSp mod">
        <pc:chgData name="Артём Ишманов" userId="2d0ed64cc875ec4e" providerId="LiveId" clId="{24DDD4BB-FB17-412A-AFA8-293E9455BFCB}" dt="2025-12-18T05:44:18.722" v="61" actId="14100"/>
        <pc:sldMkLst>
          <pc:docMk/>
          <pc:sldMk cId="0" sldId="260"/>
        </pc:sldMkLst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1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2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1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2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9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18.722" v="61" actId="14100"/>
          <ac:spMkLst>
            <pc:docMk/>
            <pc:sldMk cId="0" sldId="260"/>
            <ac:spMk id="40" creationId="{B39F680E-73D8-1E5B-5B04-9A62A487094E}"/>
          </ac:spMkLst>
        </pc:spChg>
      </pc:sldChg>
      <pc:sldChg chg="addSp modSp">
        <pc:chgData name="Артём Ишманов" userId="2d0ed64cc875ec4e" providerId="LiveId" clId="{24DDD4BB-FB17-412A-AFA8-293E9455BFCB}" dt="2025-12-18T05:44:21.159" v="62"/>
        <pc:sldMkLst>
          <pc:docMk/>
          <pc:sldMk cId="0" sldId="261"/>
        </pc:sldMkLst>
        <pc:spChg chg="add mod">
          <ac:chgData name="Артём Ишманов" userId="2d0ed64cc875ec4e" providerId="LiveId" clId="{24DDD4BB-FB17-412A-AFA8-293E9455BFCB}" dt="2025-12-18T05:44:21.159" v="62"/>
          <ac:spMkLst>
            <pc:docMk/>
            <pc:sldMk cId="0" sldId="261"/>
            <ac:spMk id="6" creationId="{C6C2C110-35CD-8EFE-C442-261BED44350A}"/>
          </ac:spMkLst>
        </pc:spChg>
      </pc:sldChg>
      <pc:sldChg chg="addSp modSp">
        <pc:chgData name="Артём Ишманов" userId="2d0ed64cc875ec4e" providerId="LiveId" clId="{24DDD4BB-FB17-412A-AFA8-293E9455BFCB}" dt="2025-12-18T05:44:23.290" v="63"/>
        <pc:sldMkLst>
          <pc:docMk/>
          <pc:sldMk cId="0" sldId="262"/>
        </pc:sldMkLst>
        <pc:spChg chg="add mod">
          <ac:chgData name="Артём Ишманов" userId="2d0ed64cc875ec4e" providerId="LiveId" clId="{24DDD4BB-FB17-412A-AFA8-293E9455BFCB}" dt="2025-12-18T05:44:23.290" v="63"/>
          <ac:spMkLst>
            <pc:docMk/>
            <pc:sldMk cId="0" sldId="262"/>
            <ac:spMk id="7" creationId="{B80BE9A9-B96F-B03E-733B-A5BEDFF918B2}"/>
          </ac:spMkLst>
        </pc:spChg>
      </pc:sldChg>
      <pc:sldChg chg="addSp modSp">
        <pc:chgData name="Артём Ишманов" userId="2d0ed64cc875ec4e" providerId="LiveId" clId="{24DDD4BB-FB17-412A-AFA8-293E9455BFCB}" dt="2025-12-18T05:44:24.585" v="64"/>
        <pc:sldMkLst>
          <pc:docMk/>
          <pc:sldMk cId="0" sldId="263"/>
        </pc:sldMkLst>
        <pc:spChg chg="add mod">
          <ac:chgData name="Артём Ишманов" userId="2d0ed64cc875ec4e" providerId="LiveId" clId="{24DDD4BB-FB17-412A-AFA8-293E9455BFCB}" dt="2025-12-18T05:44:24.585" v="64"/>
          <ac:spMkLst>
            <pc:docMk/>
            <pc:sldMk cId="0" sldId="263"/>
            <ac:spMk id="6" creationId="{4269667F-94C6-69AC-7CBE-E4915BD31F13}"/>
          </ac:spMkLst>
        </pc:spChg>
      </pc:sldChg>
      <pc:sldChg chg="addSp modSp mod">
        <pc:chgData name="Артём Ишманов" userId="2d0ed64cc875ec4e" providerId="LiveId" clId="{24DDD4BB-FB17-412A-AFA8-293E9455BFCB}" dt="2025-12-18T05:44:26.400" v="65"/>
        <pc:sldMkLst>
          <pc:docMk/>
          <pc:sldMk cId="0" sldId="264"/>
        </pc:sldMkLst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1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1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1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22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2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9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26.400" v="65"/>
          <ac:spMkLst>
            <pc:docMk/>
            <pc:sldMk cId="0" sldId="264"/>
            <ac:spMk id="30" creationId="{9F73254F-6422-6E1E-B818-1C7451A738E8}"/>
          </ac:spMkLst>
        </pc:spChg>
      </pc:sldChg>
      <pc:sldChg chg="addSp modSp mod">
        <pc:chgData name="Артём Ишманов" userId="2d0ed64cc875ec4e" providerId="LiveId" clId="{24DDD4BB-FB17-412A-AFA8-293E9455BFCB}" dt="2025-12-18T05:44:27.466" v="66"/>
        <pc:sldMkLst>
          <pc:docMk/>
          <pc:sldMk cId="0" sldId="265"/>
        </pc:sldMkLst>
        <pc:spChg chg="mod">
          <ac:chgData name="Артём Ишманов" userId="2d0ed64cc875ec4e" providerId="LiveId" clId="{24DDD4BB-FB17-412A-AFA8-293E9455BFCB}" dt="2025-12-18T05:42:01.363" v="35" actId="2711"/>
          <ac:spMkLst>
            <pc:docMk/>
            <pc:sldMk cId="0" sldId="265"/>
            <ac:spMk id="3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27.466" v="66"/>
          <ac:spMkLst>
            <pc:docMk/>
            <pc:sldMk cId="0" sldId="265"/>
            <ac:spMk id="6" creationId="{05D77DF6-2E93-B325-740E-925F74CE78CF}"/>
          </ac:spMkLst>
        </pc:spChg>
      </pc:sldChg>
      <pc:sldChg chg="addSp modSp mod">
        <pc:chgData name="Артём Ишманов" userId="2d0ed64cc875ec4e" providerId="LiveId" clId="{24DDD4BB-FB17-412A-AFA8-293E9455BFCB}" dt="2025-12-18T05:44:28.698" v="67"/>
        <pc:sldMkLst>
          <pc:docMk/>
          <pc:sldMk cId="0" sldId="266"/>
        </pc:sldMkLst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1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12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28.698" v="67"/>
          <ac:spMkLst>
            <pc:docMk/>
            <pc:sldMk cId="0" sldId="266"/>
            <ac:spMk id="13" creationId="{CBE21EF0-5164-AA16-5553-4A13FF944F20}"/>
          </ac:spMkLst>
        </pc:spChg>
      </pc:sldChg>
      <pc:sldChg chg="addSp modSp mod">
        <pc:chgData name="Артём Ишманов" userId="2d0ed64cc875ec4e" providerId="LiveId" clId="{24DDD4BB-FB17-412A-AFA8-293E9455BFCB}" dt="2025-12-18T05:44:29.747" v="68"/>
        <pc:sldMkLst>
          <pc:docMk/>
          <pc:sldMk cId="0" sldId="267"/>
        </pc:sldMkLst>
        <pc:spChg chg="mod">
          <ac:chgData name="Артём Ишманов" userId="2d0ed64cc875ec4e" providerId="LiveId" clId="{24DDD4BB-FB17-412A-AFA8-293E9455BFCB}" dt="2025-12-18T05:42:21.531" v="37" actId="2711"/>
          <ac:spMkLst>
            <pc:docMk/>
            <pc:sldMk cId="0" sldId="267"/>
            <ac:spMk id="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57.076" v="44" actId="20577"/>
          <ac:spMkLst>
            <pc:docMk/>
            <pc:sldMk cId="0" sldId="267"/>
            <ac:spMk id="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53.405" v="43" actId="14100"/>
          <ac:spMkLst>
            <pc:docMk/>
            <pc:sldMk cId="0" sldId="267"/>
            <ac:spMk id="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07.495" v="46" actId="14100"/>
          <ac:spMkLst>
            <pc:docMk/>
            <pc:sldMk cId="0" sldId="267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14.676" v="48" actId="20577"/>
          <ac:spMkLst>
            <pc:docMk/>
            <pc:sldMk cId="0" sldId="267"/>
            <ac:spMk id="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18.536" v="49" actId="1076"/>
          <ac:spMkLst>
            <pc:docMk/>
            <pc:sldMk cId="0" sldId="267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22.315" v="50" actId="1076"/>
          <ac:spMkLst>
            <pc:docMk/>
            <pc:sldMk cId="0" sldId="267"/>
            <ac:spMk id="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24.471" v="51" actId="1076"/>
          <ac:spMkLst>
            <pc:docMk/>
            <pc:sldMk cId="0" sldId="267"/>
            <ac:spMk id="10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29.747" v="68"/>
          <ac:spMkLst>
            <pc:docMk/>
            <pc:sldMk cId="0" sldId="267"/>
            <ac:spMk id="11" creationId="{3C90A0C2-07B0-995D-BA83-BE2A3930B60F}"/>
          </ac:spMkLst>
        </pc:spChg>
      </pc:sldChg>
      <pc:sldChg chg="addSp modSp">
        <pc:chgData name="Артём Ишманов" userId="2d0ed64cc875ec4e" providerId="LiveId" clId="{24DDD4BB-FB17-412A-AFA8-293E9455BFCB}" dt="2025-12-18T05:44:31.016" v="69"/>
        <pc:sldMkLst>
          <pc:docMk/>
          <pc:sldMk cId="0" sldId="268"/>
        </pc:sldMkLst>
        <pc:spChg chg="add mod">
          <ac:chgData name="Артём Ишманов" userId="2d0ed64cc875ec4e" providerId="LiveId" clId="{24DDD4BB-FB17-412A-AFA8-293E9455BFCB}" dt="2025-12-18T05:44:31.016" v="69"/>
          <ac:spMkLst>
            <pc:docMk/>
            <pc:sldMk cId="0" sldId="268"/>
            <ac:spMk id="3" creationId="{A036F22D-3D64-E109-95F9-117F6269591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3756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714494"/>
            <a:ext cx="6482953" cy="1634371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822DC781-BA14-B2A1-E22F-2EE55DE55639}"/>
              </a:ext>
            </a:extLst>
          </p:cNvPr>
          <p:cNvSpPr txBox="1">
            <a:spLocks/>
          </p:cNvSpPr>
          <p:nvPr/>
        </p:nvSpPr>
        <p:spPr>
          <a:xfrm>
            <a:off x="3264023" y="2708207"/>
            <a:ext cx="8102353" cy="1651285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И РАЗРАБОТКА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ИНФОРМАЦИОННЫХ СИСТЕМ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«Судоку» 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09.02.07.2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.3.2.3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ED292FD6-AAB5-7655-D936-72247668B25F}"/>
              </a:ext>
            </a:extLst>
          </p:cNvPr>
          <p:cNvSpPr txBox="1">
            <a:spLocks/>
          </p:cNvSpPr>
          <p:nvPr/>
        </p:nvSpPr>
        <p:spPr>
          <a:xfrm>
            <a:off x="10561771" y="4819248"/>
            <a:ext cx="3444534" cy="165128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Работу выполнил: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обучающийся группы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ИСП2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Ишманов А. Ф.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Филимонов А. Ю.</a:t>
            </a:r>
          </a:p>
        </p:txBody>
      </p:sp>
      <p:sp>
        <p:nvSpPr>
          <p:cNvPr id="13" name="Google Shape;94;p13">
            <a:extLst>
              <a:ext uri="{FF2B5EF4-FFF2-40B4-BE49-F238E27FC236}">
                <a16:creationId xmlns:a16="http://schemas.microsoft.com/office/drawing/2014/main" id="{0B3B9518-1753-1428-0C6F-EC662EA450D5}"/>
              </a:ext>
            </a:extLst>
          </p:cNvPr>
          <p:cNvSpPr txBox="1">
            <a:spLocks/>
          </p:cNvSpPr>
          <p:nvPr/>
        </p:nvSpPr>
        <p:spPr>
          <a:xfrm>
            <a:off x="6421049" y="7719134"/>
            <a:ext cx="1788300" cy="51046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rgbClr val="4D485B"/>
              </a:buClr>
              <a:buSzPts val="1800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Пермь, 202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5E72933A-2829-089B-1DFB-5E6962B8AB8E}"/>
              </a:ext>
            </a:extLst>
          </p:cNvPr>
          <p:cNvSpPr/>
          <p:nvPr/>
        </p:nvSpPr>
        <p:spPr>
          <a:xfrm>
            <a:off x="12298166" y="7161088"/>
            <a:ext cx="2332234" cy="10685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7587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Диаграмма Ганта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801892"/>
            <a:ext cx="130428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Общий срок реализации проекта ~27 дней. На рисунке представлена диаграмма Ганта, которая показывает график выполнения задач.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902" y="2733913"/>
            <a:ext cx="12390596" cy="421076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7187089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5D77DF6-2E93-B325-740E-925F74CE78CF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12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Unit тестирование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53615"/>
            <a:ext cx="10944344" cy="24692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780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Проведены следующие тесты: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5596057"/>
            <a:ext cx="3090505" cy="1542336"/>
          </a:xfrm>
          <a:prstGeom prst="roundRect">
            <a:avLst>
              <a:gd name="adj" fmla="val 2206"/>
            </a:avLst>
          </a:prstGeom>
          <a:solidFill>
            <a:srgbClr val="F9F7F7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5822871"/>
            <a:ext cx="26368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Правильность создания головоломки 9 на 9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111109" y="5596057"/>
            <a:ext cx="3090624" cy="1542336"/>
          </a:xfrm>
          <a:prstGeom prst="roundRect">
            <a:avLst>
              <a:gd name="adj" fmla="val 2206"/>
            </a:avLst>
          </a:prstGeom>
          <a:solidFill>
            <a:srgbClr val="F9F7F7"/>
          </a:solidFill>
          <a:ln/>
        </p:spPr>
      </p:sp>
      <p:sp>
        <p:nvSpPr>
          <p:cNvPr id="8" name="Text 5"/>
          <p:cNvSpPr/>
          <p:nvPr/>
        </p:nvSpPr>
        <p:spPr>
          <a:xfrm>
            <a:off x="4337923" y="5822871"/>
            <a:ext cx="26369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Правильность создания головоломки 16 на 16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428548" y="5596057"/>
            <a:ext cx="3090624" cy="1542336"/>
          </a:xfrm>
          <a:prstGeom prst="roundRect">
            <a:avLst>
              <a:gd name="adj" fmla="val 2206"/>
            </a:avLst>
          </a:prstGeom>
          <a:solidFill>
            <a:srgbClr val="F9F7F7"/>
          </a:solidFill>
          <a:ln/>
        </p:spPr>
      </p:sp>
      <p:sp>
        <p:nvSpPr>
          <p:cNvPr id="10" name="Text 7"/>
          <p:cNvSpPr/>
          <p:nvPr/>
        </p:nvSpPr>
        <p:spPr>
          <a:xfrm>
            <a:off x="7655362" y="5822871"/>
            <a:ext cx="26369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Правильность регистрации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10745986" y="5596057"/>
            <a:ext cx="3090624" cy="1542336"/>
          </a:xfrm>
          <a:prstGeom prst="roundRect">
            <a:avLst>
              <a:gd name="adj" fmla="val 2206"/>
            </a:avLst>
          </a:prstGeom>
          <a:solidFill>
            <a:srgbClr val="F9F7F7"/>
          </a:solidFill>
          <a:ln/>
        </p:spPr>
      </p:sp>
      <p:sp>
        <p:nvSpPr>
          <p:cNvPr id="12" name="Text 9"/>
          <p:cNvSpPr/>
          <p:nvPr/>
        </p:nvSpPr>
        <p:spPr>
          <a:xfrm>
            <a:off x="10972800" y="5822871"/>
            <a:ext cx="26369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Правильность сохранения результата в таблицу лидеров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BE21EF0-5164-AA16-5553-4A13FF944F20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368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Заключение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83356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 процессе разработки были решены все поставленные задачи: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327910"/>
            <a:ext cx="130428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1. Проанализированы правила игры Судоку и алгоритмы генерации игрового поля, определены ключевые функции и особенности, которые реализованы в проекте;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89" y="2684162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2. Определена структура приложения, разбитая его на модули;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88" y="3040414"/>
            <a:ext cx="13042821" cy="3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3. Создан удобный и интуитивно понятный интерфейс с использованием возможностей WPF, который позволяет пользователям легко взаимодействовать с игрой;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88" y="3427002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4. Реализована таблица лидеров и аккаунты с помощью SQLite;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93787" y="385405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5. Проведено тестирование разработанного приложения на предмет корректной работы всех функций и устранены выявленные ошибки.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93786" y="4353395"/>
            <a:ext cx="13042821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Выполнена</a:t>
            </a:r>
            <a:r>
              <a:rPr lang="en-US" sz="1400" i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цель работы</a:t>
            </a: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: спроектировано и разработано десктопное приложение Судоку, обеспечивающее пользователю возможность игры в головоломку, и сохранение рекорда в таблице лидеров. Для этого использовалась платформа WPF C# .NET и база данных при помощи библиотеки SQLite.Core. Приложение удобное в использовании, обладает хорошей производительностью.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93785" y="5360751"/>
            <a:ext cx="13042821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i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Практическая значимость</a:t>
            </a: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. Разработана настольная версия игры «Судоку» на базе платформы WPF с использованием языка программирования C# и технологий .NET, а также библиотеки SQLite.Core. Программа предоставляет пользователям возможность играть в Судоку 9 на 9 и 16 на 16 разной степени сложности.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C90A0C2-07B0-995D-BA83-BE2A3930B60F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83543" y="3760351"/>
            <a:ext cx="74633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СПАСИБО ЗА ВНИМАНИЕ!</a:t>
            </a:r>
            <a:endParaRPr lang="en-US" sz="445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036F22D-3D64-E109-95F9-117F62695913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47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Введение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7114"/>
            <a:ext cx="6407944" cy="4137779"/>
          </a:xfrm>
          <a:prstGeom prst="roundRect">
            <a:avLst>
              <a:gd name="adj" fmla="val 353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627114"/>
            <a:ext cx="121920" cy="4137779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88440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Проблема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142524" y="3445788"/>
            <a:ext cx="58019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 современном мире растет потребность в </a:t>
            </a:r>
            <a:r>
              <a:rPr lang="en-US" sz="1750" dirty="0" err="1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инструментах</a:t>
            </a: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для развития когнитивных функций, </a:t>
            </a:r>
            <a:r>
              <a:rPr lang="en-US" sz="1750" dirty="0" err="1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логического</a:t>
            </a: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мышления и концентрации.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142524" y="4700004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Растет популярность интеллектуальных настольных и мобильных игр.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127284" y="5692967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Судоку является классической и востребованной головоломкой.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428548" y="2627114"/>
            <a:ext cx="6408063" cy="4137779"/>
          </a:xfrm>
          <a:prstGeom prst="roundRect">
            <a:avLst>
              <a:gd name="adj" fmla="val 353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98067" y="2627114"/>
            <a:ext cx="121920" cy="4137779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11" name="Text 9"/>
          <p:cNvSpPr/>
          <p:nvPr/>
        </p:nvSpPr>
        <p:spPr>
          <a:xfrm>
            <a:off x="7777282" y="288440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Актуальность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7777282" y="3445788"/>
            <a:ext cx="58020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Актуальной задачей является разработка современного и функционального приложения Судоку, которое удовлетворит потребность пользователей в качественной и увлекательной логической игре.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EC68BA7-CB05-C858-C3E8-88857A7C2112}"/>
              </a:ext>
            </a:extLst>
          </p:cNvPr>
          <p:cNvSpPr/>
          <p:nvPr/>
        </p:nvSpPr>
        <p:spPr>
          <a:xfrm>
            <a:off x="12298166" y="7161088"/>
            <a:ext cx="2332234" cy="10685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0120"/>
            <a:ext cx="521934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ТЕОРЕТИЧЕСКАЯ ЧАСТЬ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889998"/>
            <a:ext cx="13042821" cy="1351598"/>
          </a:xfrm>
          <a:prstGeom prst="roundRect">
            <a:avLst>
              <a:gd name="adj" fmla="val 2014"/>
            </a:avLst>
          </a:prstGeom>
          <a:solidFill>
            <a:srgbClr val="EDD5C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241" y="2163723"/>
            <a:ext cx="226814" cy="18145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83506" y="2116812"/>
            <a:ext cx="12271653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Цель работы: проектирование и разработка десктопного приложения Судоку, обеспечивающего пользователю возможность игры в головоломку, и сохранять рекорд в таблице лидеров. Для этого используются платформа WPF C# .NET и база данных при помощи библиотеки SQLite.Core. Приложение должно быть удобным в использовании, обладать хорошей производительностью.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344566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Для достижения цели проекта необходимо решить следующие задачи: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3940016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01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793790" y="4225528"/>
            <a:ext cx="4226600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9" name="Text 6"/>
          <p:cNvSpPr/>
          <p:nvPr/>
        </p:nvSpPr>
        <p:spPr>
          <a:xfrm>
            <a:off x="793790" y="4361974"/>
            <a:ext cx="4226600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Проанализировать правила игры Судоку и алгоритмы генерации игрового поля, определить ключевые функции и особенности, которые будут реализованы в проекте.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201841" y="3940016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5201841" y="4225528"/>
            <a:ext cx="4226600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2" name="Text 9"/>
          <p:cNvSpPr/>
          <p:nvPr/>
        </p:nvSpPr>
        <p:spPr>
          <a:xfrm>
            <a:off x="5201841" y="4361974"/>
            <a:ext cx="4226600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Определить структуру приложения, разбив его на модули.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9609892" y="3940016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9609892" y="4225528"/>
            <a:ext cx="4226719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5" name="Text 12"/>
          <p:cNvSpPr/>
          <p:nvPr/>
        </p:nvSpPr>
        <p:spPr>
          <a:xfrm>
            <a:off x="9609892" y="4361974"/>
            <a:ext cx="4226719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Создать удобный и интуитивно понятный интерфейс с использованием возможностей WPF, который позволит пользователям легко взаимодействовать с игрой.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93790" y="6130885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793790" y="6416397"/>
            <a:ext cx="6430685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8" name="Text 15"/>
          <p:cNvSpPr/>
          <p:nvPr/>
        </p:nvSpPr>
        <p:spPr>
          <a:xfrm>
            <a:off x="793790" y="6552843"/>
            <a:ext cx="643068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Реализовать таблицу лидеров и аккаунты с помощью SQLite.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405926" y="6130885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05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5926" y="6416397"/>
            <a:ext cx="6430685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21" name="Text 18"/>
          <p:cNvSpPr/>
          <p:nvPr/>
        </p:nvSpPr>
        <p:spPr>
          <a:xfrm>
            <a:off x="7405926" y="6552843"/>
            <a:ext cx="6430685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Провести тестирование разработанного приложения на предмет корректной работы всех функций и устранить выявленные ошибки.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6E7CBA39-E027-9791-D7C6-E80BF87A48CA}"/>
              </a:ext>
            </a:extLst>
          </p:cNvPr>
          <p:cNvSpPr/>
          <p:nvPr/>
        </p:nvSpPr>
        <p:spPr>
          <a:xfrm>
            <a:off x="12298166" y="7161088"/>
            <a:ext cx="2332234" cy="10685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793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ПРОЕКТИРОВАНИЕ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749" y="1671161"/>
            <a:ext cx="5040035" cy="57263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44157" y="1630323"/>
            <a:ext cx="6300073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Изучение существующей реализации Судоку, определение ключевых функций и особенностей, которые будут реализованы в разрабатываемом приложении. Это поможет сформировать чёткое представление о том, какие задачи предстоит решить и какие технологии лучше всего подойдут для их реализации. Все функции изображены на Use Case диаграмме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5AE2CBC-02CF-DA0D-9A3E-0B85463A305A}"/>
              </a:ext>
            </a:extLst>
          </p:cNvPr>
          <p:cNvSpPr/>
          <p:nvPr/>
        </p:nvSpPr>
        <p:spPr>
          <a:xfrm>
            <a:off x="12298166" y="7161088"/>
            <a:ext cx="2332234" cy="10685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9136"/>
            <a:ext cx="1204757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Реестр рисков по результатам качественного анализа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639014"/>
            <a:ext cx="13042821" cy="5881449"/>
          </a:xfrm>
          <a:prstGeom prst="roundRect">
            <a:avLst>
              <a:gd name="adj" fmla="val 46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1646634"/>
            <a:ext cx="13027581" cy="11037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83337" y="1763078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№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2289810" y="1763078"/>
            <a:ext cx="19744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Риск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634746" y="1763078"/>
            <a:ext cx="197441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Потенциальные Последствия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979682" y="1763078"/>
            <a:ext cx="19744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Основные Триггеры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324618" y="1763078"/>
            <a:ext cx="67163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Вероятность (P)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0366772" y="1763078"/>
            <a:ext cx="671632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Влияние (I)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1408926" y="1763078"/>
            <a:ext cx="932140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Оценка (P*I)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2711589" y="1763078"/>
            <a:ext cx="935950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Уровень Риска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801410" y="2750344"/>
            <a:ext cx="13027581" cy="168425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83337" y="2866787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Р.1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2289810" y="2866787"/>
            <a:ext cx="1974413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Ошибки в реализации алгоритма генерации игрового поля.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4634746" y="2866787"/>
            <a:ext cx="1974413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Некорректная работа игры (нерешаемые судоку), зависание приложения.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6979682" y="2866787"/>
            <a:ext cx="1974413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Сложность рекурсивного перебора, недостаток опыта в оптимизации C#.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9324618" y="2866787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0,4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10366772" y="2866787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0,8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11408926" y="2866787"/>
            <a:ext cx="93214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0,32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12711589" y="2866787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C0000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Высокий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801410" y="4434602"/>
            <a:ext cx="13027581" cy="16842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83337" y="4551045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Р.2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2289810" y="4551045"/>
            <a:ext cx="1974413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Сложности с адаптивностью интерфейса WPF при изменении размеров окна.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4634746" y="4551045"/>
            <a:ext cx="1974413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Ухудшение пользовательского опыта, смещение элементов управления.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6979682" y="4551045"/>
            <a:ext cx="1974413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Жестко заданные размеры вместо динамических сеток.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9324618" y="4551045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0,6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10366772" y="4551045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0,3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11408926" y="4551045"/>
            <a:ext cx="93214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0,18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12711589" y="4551045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8C00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Средний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801410" y="6118860"/>
            <a:ext cx="13027581" cy="13939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983337" y="6235303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Р.3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2289810" y="6235303"/>
            <a:ext cx="1974413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Проблемы с интеграцией и сохранением данных в SQLite.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4634746" y="6235303"/>
            <a:ext cx="1974413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Сбой при попытке загрузить таблицу лидеров.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6979682" y="6235303"/>
            <a:ext cx="197441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Ошибки подключения к БД.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9324618" y="6235303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0,3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10366772" y="6235303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0,5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11408926" y="6235303"/>
            <a:ext cx="93214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0,15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12711589" y="6235303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8C00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Средний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B39F680E-73D8-1E5B-5B04-9A62A487094E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2579"/>
            <a:ext cx="111403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Разработка программного обеспечения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432084"/>
            <a:ext cx="646199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Страницы авторизации и регистрации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148" y="2452688"/>
            <a:ext cx="4323874" cy="4889063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7023" y="2452688"/>
            <a:ext cx="4309705" cy="4873109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6C2C110-35CD-8EFE-C442-261BED44350A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7246"/>
            <a:ext cx="111403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Разработка программного обеспечения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626751"/>
            <a:ext cx="998946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Главное меню, меню выбора сложности и таблица лидеров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47355"/>
            <a:ext cx="3978116" cy="4498658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2928" y="2647355"/>
            <a:ext cx="3978116" cy="4498181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2067" y="2647355"/>
            <a:ext cx="3979545" cy="4499729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80BE9A9-B96F-B03E-733B-A5BEDFF918B2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4602"/>
            <a:ext cx="111403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Разработка программного обеспечения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42410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Страницы игры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123" y="2444710"/>
            <a:ext cx="4338042" cy="4905137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855" y="2444710"/>
            <a:ext cx="4338042" cy="4905137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269667F-94C6-69AC-7CBE-E4915BD31F13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3777"/>
            <a:ext cx="694205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Контроль выполнения проекта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623655"/>
            <a:ext cx="6430685" cy="1752957"/>
          </a:xfrm>
          <a:prstGeom prst="roundRect">
            <a:avLst>
              <a:gd name="adj" fmla="val 1553"/>
            </a:avLst>
          </a:prstGeom>
          <a:solidFill>
            <a:srgbClr val="F9F7F7"/>
          </a:solidFill>
          <a:ln/>
        </p:spPr>
      </p:sp>
      <p:sp>
        <p:nvSpPr>
          <p:cNvPr id="4" name="Text 2"/>
          <p:cNvSpPr/>
          <p:nvPr/>
        </p:nvSpPr>
        <p:spPr>
          <a:xfrm>
            <a:off x="975241" y="1805107"/>
            <a:ext cx="478190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1: Подготовка и планирование (2 дня)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975241" y="2197418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Определение требований к игре;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975241" y="2551152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Планирование архитектуры приложения.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405926" y="1623655"/>
            <a:ext cx="6430685" cy="1752957"/>
          </a:xfrm>
          <a:prstGeom prst="roundRect">
            <a:avLst>
              <a:gd name="adj" fmla="val 1553"/>
            </a:avLst>
          </a:prstGeom>
          <a:solidFill>
            <a:srgbClr val="F9F7F7"/>
          </a:solidFill>
          <a:ln/>
        </p:spPr>
      </p:sp>
      <p:sp>
        <p:nvSpPr>
          <p:cNvPr id="8" name="Text 6"/>
          <p:cNvSpPr/>
          <p:nvPr/>
        </p:nvSpPr>
        <p:spPr>
          <a:xfrm>
            <a:off x="7587377" y="1805107"/>
            <a:ext cx="444257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2: Разработка интерфейса (5 дней)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87377" y="2197418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Реализация страниц игры;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7377" y="2551152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Интеграция кнопок и элементов управления;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87377" y="2904887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Тестирование пользовательского интерфейса.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93790" y="3558064"/>
            <a:ext cx="6430685" cy="2043232"/>
          </a:xfrm>
          <a:prstGeom prst="roundRect">
            <a:avLst>
              <a:gd name="adj" fmla="val 1332"/>
            </a:avLst>
          </a:prstGeom>
          <a:solidFill>
            <a:srgbClr val="F9F7F7"/>
          </a:solidFill>
          <a:ln/>
        </p:spPr>
      </p:sp>
      <p:sp>
        <p:nvSpPr>
          <p:cNvPr id="13" name="Text 11"/>
          <p:cNvSpPr/>
          <p:nvPr/>
        </p:nvSpPr>
        <p:spPr>
          <a:xfrm>
            <a:off x="975241" y="3739515"/>
            <a:ext cx="328898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3: Логика игры (10 дней)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75241" y="4131826"/>
            <a:ext cx="6067782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Написание алгоритмов генерации игровых полей 9 на 9 и 16 на 16;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975241" y="4775835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Реализация ограничения заполнения ячеек;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975241" y="5129570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Реализация проверки соблюдения правил судоку.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405926" y="3558064"/>
            <a:ext cx="6430685" cy="2043232"/>
          </a:xfrm>
          <a:prstGeom prst="roundRect">
            <a:avLst>
              <a:gd name="adj" fmla="val 1332"/>
            </a:avLst>
          </a:prstGeom>
          <a:solidFill>
            <a:srgbClr val="F9F7F7"/>
          </a:solidFill>
          <a:ln/>
        </p:spPr>
      </p:sp>
      <p:sp>
        <p:nvSpPr>
          <p:cNvPr id="18" name="Text 16"/>
          <p:cNvSpPr/>
          <p:nvPr/>
        </p:nvSpPr>
        <p:spPr>
          <a:xfrm>
            <a:off x="7587377" y="3739515"/>
            <a:ext cx="304442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4: База данных (3 дня)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587377" y="4131826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Создание базы данных;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587377" y="4485561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Создание необходимых таблиц.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793790" y="5782747"/>
            <a:ext cx="6430685" cy="1752957"/>
          </a:xfrm>
          <a:prstGeom prst="roundRect">
            <a:avLst>
              <a:gd name="adj" fmla="val 1553"/>
            </a:avLst>
          </a:prstGeom>
          <a:solidFill>
            <a:srgbClr val="F9F7F7"/>
          </a:solidFill>
          <a:ln/>
        </p:spPr>
      </p:sp>
      <p:sp>
        <p:nvSpPr>
          <p:cNvPr id="22" name="Text 20"/>
          <p:cNvSpPr/>
          <p:nvPr/>
        </p:nvSpPr>
        <p:spPr>
          <a:xfrm>
            <a:off x="975241" y="5964198"/>
            <a:ext cx="478119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5: Интеграция и тестирование (2 дня)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975241" y="6356509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Интеграция интерфейса с логикой игры;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975241" y="6710243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Интеграция базы данных;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975241" y="7063978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Тестирование и исправление багов.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7405926" y="5782747"/>
            <a:ext cx="6430685" cy="1752957"/>
          </a:xfrm>
          <a:prstGeom prst="roundRect">
            <a:avLst>
              <a:gd name="adj" fmla="val 1553"/>
            </a:avLst>
          </a:prstGeom>
          <a:solidFill>
            <a:srgbClr val="F9F7F7"/>
          </a:solidFill>
          <a:ln/>
        </p:spPr>
      </p:sp>
      <p:sp>
        <p:nvSpPr>
          <p:cNvPr id="27" name="Text 25"/>
          <p:cNvSpPr/>
          <p:nvPr/>
        </p:nvSpPr>
        <p:spPr>
          <a:xfrm>
            <a:off x="7587377" y="5964198"/>
            <a:ext cx="572238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6: Документация и финальная сборка (5 дней)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7587377" y="6356509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Составление документации по проекту;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7587377" y="6710243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Финальная сборка программы.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F73254F-6422-6E1E-B818-1C7451A738E8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837</Words>
  <Application>Microsoft Office PowerPoint</Application>
  <PresentationFormat>Произвольный</PresentationFormat>
  <Paragraphs>121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Platypi Medium</vt:lpstr>
      <vt:lpstr>Times New Roman</vt:lpstr>
      <vt:lpstr>Platypi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Артём Ишманов</cp:lastModifiedBy>
  <cp:revision>1</cp:revision>
  <dcterms:created xsi:type="dcterms:W3CDTF">2025-12-18T05:36:29Z</dcterms:created>
  <dcterms:modified xsi:type="dcterms:W3CDTF">2025-12-18T05:45:10Z</dcterms:modified>
</cp:coreProperties>
</file>